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1.xml" Type="http://schemas.openxmlformats.org/officeDocument/2006/relationships/slide"/><Relationship Id="rId11" Target="slides/slide2.xml" Type="http://schemas.openxmlformats.org/officeDocument/2006/relationships/slide"/><Relationship Id="rId12" Target="slides/slide3.xml" Type="http://schemas.openxmlformats.org/officeDocument/2006/relationships/slide"/><Relationship Id="rId13" Target="slides/slide4.xml" Type="http://schemas.openxmlformats.org/officeDocument/2006/relationships/slide"/><Relationship Id="rId14" Target="slides/slide5.xml" Type="http://schemas.openxmlformats.org/officeDocument/2006/relationships/slide"/><Relationship Id="rId15" Target="slides/slide6.xml" Type="http://schemas.openxmlformats.org/officeDocument/2006/relationships/slide"/><Relationship Id="rId16" Target="slides/slide7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3131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581691" y="0"/>
            <a:ext cx="11124618" cy="10287000"/>
          </a:xfrm>
          <a:custGeom>
            <a:avLst/>
            <a:gdLst/>
            <a:ahLst/>
            <a:cxnLst/>
            <a:rect r="r" b="b" t="t" l="l"/>
            <a:pathLst>
              <a:path h="10287000" w="11124618">
                <a:moveTo>
                  <a:pt x="0" y="0"/>
                </a:moveTo>
                <a:lnTo>
                  <a:pt x="11124618" y="0"/>
                </a:lnTo>
                <a:lnTo>
                  <a:pt x="1112461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7661079" y="9485563"/>
            <a:ext cx="626921" cy="801437"/>
          </a:xfrm>
          <a:custGeom>
            <a:avLst/>
            <a:gdLst/>
            <a:ahLst/>
            <a:cxnLst/>
            <a:rect r="r" b="b" t="t" l="l"/>
            <a:pathLst>
              <a:path h="801437" w="626921">
                <a:moveTo>
                  <a:pt x="0" y="0"/>
                </a:moveTo>
                <a:lnTo>
                  <a:pt x="626921" y="0"/>
                </a:lnTo>
                <a:lnTo>
                  <a:pt x="626921" y="801437"/>
                </a:lnTo>
                <a:lnTo>
                  <a:pt x="0" y="8014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3131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466110" y="0"/>
            <a:ext cx="11355779" cy="10287000"/>
          </a:xfrm>
          <a:custGeom>
            <a:avLst/>
            <a:gdLst/>
            <a:ahLst/>
            <a:cxnLst/>
            <a:rect r="r" b="b" t="t" l="l"/>
            <a:pathLst>
              <a:path h="10287000" w="11355779">
                <a:moveTo>
                  <a:pt x="0" y="0"/>
                </a:moveTo>
                <a:lnTo>
                  <a:pt x="11355780" y="0"/>
                </a:lnTo>
                <a:lnTo>
                  <a:pt x="113557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7661079" y="9485563"/>
            <a:ext cx="626921" cy="801437"/>
          </a:xfrm>
          <a:custGeom>
            <a:avLst/>
            <a:gdLst/>
            <a:ahLst/>
            <a:cxnLst/>
            <a:rect r="r" b="b" t="t" l="l"/>
            <a:pathLst>
              <a:path h="801437" w="626921">
                <a:moveTo>
                  <a:pt x="0" y="0"/>
                </a:moveTo>
                <a:lnTo>
                  <a:pt x="626921" y="0"/>
                </a:lnTo>
                <a:lnTo>
                  <a:pt x="626921" y="801437"/>
                </a:lnTo>
                <a:lnTo>
                  <a:pt x="0" y="8014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3131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581691" y="0"/>
            <a:ext cx="11124618" cy="10287000"/>
          </a:xfrm>
          <a:custGeom>
            <a:avLst/>
            <a:gdLst/>
            <a:ahLst/>
            <a:cxnLst/>
            <a:rect r="r" b="b" t="t" l="l"/>
            <a:pathLst>
              <a:path h="10287000" w="11124618">
                <a:moveTo>
                  <a:pt x="0" y="0"/>
                </a:moveTo>
                <a:lnTo>
                  <a:pt x="11124618" y="0"/>
                </a:lnTo>
                <a:lnTo>
                  <a:pt x="1112461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7661079" y="9485563"/>
            <a:ext cx="626921" cy="801437"/>
          </a:xfrm>
          <a:custGeom>
            <a:avLst/>
            <a:gdLst/>
            <a:ahLst/>
            <a:cxnLst/>
            <a:rect r="r" b="b" t="t" l="l"/>
            <a:pathLst>
              <a:path h="801437" w="626921">
                <a:moveTo>
                  <a:pt x="0" y="0"/>
                </a:moveTo>
                <a:lnTo>
                  <a:pt x="626921" y="0"/>
                </a:lnTo>
                <a:lnTo>
                  <a:pt x="626921" y="801437"/>
                </a:lnTo>
                <a:lnTo>
                  <a:pt x="0" y="8014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3131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609854" y="0"/>
            <a:ext cx="11068291" cy="10287000"/>
          </a:xfrm>
          <a:custGeom>
            <a:avLst/>
            <a:gdLst/>
            <a:ahLst/>
            <a:cxnLst/>
            <a:rect r="r" b="b" t="t" l="l"/>
            <a:pathLst>
              <a:path h="10287000" w="11068291">
                <a:moveTo>
                  <a:pt x="0" y="0"/>
                </a:moveTo>
                <a:lnTo>
                  <a:pt x="11068292" y="0"/>
                </a:lnTo>
                <a:lnTo>
                  <a:pt x="110682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7661079" y="9485563"/>
            <a:ext cx="626921" cy="801437"/>
          </a:xfrm>
          <a:custGeom>
            <a:avLst/>
            <a:gdLst/>
            <a:ahLst/>
            <a:cxnLst/>
            <a:rect r="r" b="b" t="t" l="l"/>
            <a:pathLst>
              <a:path h="801437" w="626921">
                <a:moveTo>
                  <a:pt x="0" y="0"/>
                </a:moveTo>
                <a:lnTo>
                  <a:pt x="626921" y="0"/>
                </a:lnTo>
                <a:lnTo>
                  <a:pt x="626921" y="801437"/>
                </a:lnTo>
                <a:lnTo>
                  <a:pt x="0" y="8014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3131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759794" y="0"/>
            <a:ext cx="10768411" cy="10287000"/>
          </a:xfrm>
          <a:custGeom>
            <a:avLst/>
            <a:gdLst/>
            <a:ahLst/>
            <a:cxnLst/>
            <a:rect r="r" b="b" t="t" l="l"/>
            <a:pathLst>
              <a:path h="10287000" w="10768411">
                <a:moveTo>
                  <a:pt x="0" y="0"/>
                </a:moveTo>
                <a:lnTo>
                  <a:pt x="10768412" y="0"/>
                </a:lnTo>
                <a:lnTo>
                  <a:pt x="1076841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7661079" y="9485563"/>
            <a:ext cx="626921" cy="801437"/>
          </a:xfrm>
          <a:custGeom>
            <a:avLst/>
            <a:gdLst/>
            <a:ahLst/>
            <a:cxnLst/>
            <a:rect r="r" b="b" t="t" l="l"/>
            <a:pathLst>
              <a:path h="801437" w="626921">
                <a:moveTo>
                  <a:pt x="0" y="0"/>
                </a:moveTo>
                <a:lnTo>
                  <a:pt x="626921" y="0"/>
                </a:lnTo>
                <a:lnTo>
                  <a:pt x="626921" y="801437"/>
                </a:lnTo>
                <a:lnTo>
                  <a:pt x="0" y="8014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3131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609854" y="0"/>
            <a:ext cx="11068291" cy="10287000"/>
          </a:xfrm>
          <a:custGeom>
            <a:avLst/>
            <a:gdLst/>
            <a:ahLst/>
            <a:cxnLst/>
            <a:rect r="r" b="b" t="t" l="l"/>
            <a:pathLst>
              <a:path h="10287000" w="11068291">
                <a:moveTo>
                  <a:pt x="0" y="0"/>
                </a:moveTo>
                <a:lnTo>
                  <a:pt x="11068292" y="0"/>
                </a:lnTo>
                <a:lnTo>
                  <a:pt x="110682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7661079" y="9485563"/>
            <a:ext cx="626921" cy="801437"/>
          </a:xfrm>
          <a:custGeom>
            <a:avLst/>
            <a:gdLst/>
            <a:ahLst/>
            <a:cxnLst/>
            <a:rect r="r" b="b" t="t" l="l"/>
            <a:pathLst>
              <a:path h="801437" w="626921">
                <a:moveTo>
                  <a:pt x="0" y="0"/>
                </a:moveTo>
                <a:lnTo>
                  <a:pt x="626921" y="0"/>
                </a:lnTo>
                <a:lnTo>
                  <a:pt x="626921" y="801437"/>
                </a:lnTo>
                <a:lnTo>
                  <a:pt x="0" y="8014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3131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581691" y="0"/>
            <a:ext cx="11124618" cy="10287000"/>
          </a:xfrm>
          <a:custGeom>
            <a:avLst/>
            <a:gdLst/>
            <a:ahLst/>
            <a:cxnLst/>
            <a:rect r="r" b="b" t="t" l="l"/>
            <a:pathLst>
              <a:path h="10287000" w="11124618">
                <a:moveTo>
                  <a:pt x="0" y="0"/>
                </a:moveTo>
                <a:lnTo>
                  <a:pt x="11124618" y="0"/>
                </a:lnTo>
                <a:lnTo>
                  <a:pt x="1112461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7661079" y="9485563"/>
            <a:ext cx="626921" cy="801437"/>
          </a:xfrm>
          <a:custGeom>
            <a:avLst/>
            <a:gdLst/>
            <a:ahLst/>
            <a:cxnLst/>
            <a:rect r="r" b="b" t="t" l="l"/>
            <a:pathLst>
              <a:path h="801437" w="626921">
                <a:moveTo>
                  <a:pt x="0" y="0"/>
                </a:moveTo>
                <a:lnTo>
                  <a:pt x="626921" y="0"/>
                </a:lnTo>
                <a:lnTo>
                  <a:pt x="626921" y="801437"/>
                </a:lnTo>
                <a:lnTo>
                  <a:pt x="0" y="8014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DAF3vuTBE4M</dc:identifier>
  <dcterms:modified xsi:type="dcterms:W3CDTF">2011-08-01T06:04:30Z</dcterms:modified>
  <cp:revision>1</cp:revision>
  <dc:title>LET'S EDUCATE OURSELVES- EELAM</dc:title>
</cp:coreProperties>
</file>