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14" Target="slides/slide5.xml" Type="http://schemas.openxmlformats.org/officeDocument/2006/relationships/slide"/><Relationship Id="rId15" Target="slides/slide6.xml" Type="http://schemas.openxmlformats.org/officeDocument/2006/relationships/slide"/><Relationship Id="rId16" Target="slides/slide7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6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26930" y="0"/>
            <a:ext cx="11234141" cy="10287000"/>
          </a:xfrm>
          <a:custGeom>
            <a:avLst/>
            <a:gdLst/>
            <a:ahLst/>
            <a:cxnLst/>
            <a:rect r="r" b="b" t="t" l="l"/>
            <a:pathLst>
              <a:path h="10287000" w="11234141">
                <a:moveTo>
                  <a:pt x="0" y="0"/>
                </a:moveTo>
                <a:lnTo>
                  <a:pt x="11234140" y="0"/>
                </a:lnTo>
                <a:lnTo>
                  <a:pt x="112341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661079" y="9485563"/>
            <a:ext cx="626921" cy="801437"/>
          </a:xfrm>
          <a:custGeom>
            <a:avLst/>
            <a:gdLst/>
            <a:ahLst/>
            <a:cxnLst/>
            <a:rect r="r" b="b" t="t" l="l"/>
            <a:pathLst>
              <a:path h="801437" w="626921">
                <a:moveTo>
                  <a:pt x="0" y="0"/>
                </a:moveTo>
                <a:lnTo>
                  <a:pt x="626921" y="0"/>
                </a:lnTo>
                <a:lnTo>
                  <a:pt x="626921" y="801437"/>
                </a:lnTo>
                <a:lnTo>
                  <a:pt x="0" y="801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09602" y="0"/>
            <a:ext cx="11468796" cy="10287000"/>
          </a:xfrm>
          <a:custGeom>
            <a:avLst/>
            <a:gdLst/>
            <a:ahLst/>
            <a:cxnLst/>
            <a:rect r="r" b="b" t="t" l="l"/>
            <a:pathLst>
              <a:path h="10287000" w="11468796">
                <a:moveTo>
                  <a:pt x="0" y="0"/>
                </a:moveTo>
                <a:lnTo>
                  <a:pt x="11468796" y="0"/>
                </a:lnTo>
                <a:lnTo>
                  <a:pt x="1146879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661079" y="9485563"/>
            <a:ext cx="626921" cy="801437"/>
          </a:xfrm>
          <a:custGeom>
            <a:avLst/>
            <a:gdLst/>
            <a:ahLst/>
            <a:cxnLst/>
            <a:rect r="r" b="b" t="t" l="l"/>
            <a:pathLst>
              <a:path h="801437" w="626921">
                <a:moveTo>
                  <a:pt x="0" y="0"/>
                </a:moveTo>
                <a:lnTo>
                  <a:pt x="626921" y="0"/>
                </a:lnTo>
                <a:lnTo>
                  <a:pt x="626921" y="801437"/>
                </a:lnTo>
                <a:lnTo>
                  <a:pt x="0" y="801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94590" y="0"/>
            <a:ext cx="11498819" cy="10287000"/>
          </a:xfrm>
          <a:custGeom>
            <a:avLst/>
            <a:gdLst/>
            <a:ahLst/>
            <a:cxnLst/>
            <a:rect r="r" b="b" t="t" l="l"/>
            <a:pathLst>
              <a:path h="10287000" w="11498819">
                <a:moveTo>
                  <a:pt x="0" y="0"/>
                </a:moveTo>
                <a:lnTo>
                  <a:pt x="11498820" y="0"/>
                </a:lnTo>
                <a:lnTo>
                  <a:pt x="114988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661079" y="9485563"/>
            <a:ext cx="626921" cy="801437"/>
          </a:xfrm>
          <a:custGeom>
            <a:avLst/>
            <a:gdLst/>
            <a:ahLst/>
            <a:cxnLst/>
            <a:rect r="r" b="b" t="t" l="l"/>
            <a:pathLst>
              <a:path h="801437" w="626921">
                <a:moveTo>
                  <a:pt x="0" y="0"/>
                </a:moveTo>
                <a:lnTo>
                  <a:pt x="626921" y="0"/>
                </a:lnTo>
                <a:lnTo>
                  <a:pt x="626921" y="801437"/>
                </a:lnTo>
                <a:lnTo>
                  <a:pt x="0" y="801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661079" y="9485563"/>
            <a:ext cx="626921" cy="801437"/>
          </a:xfrm>
          <a:custGeom>
            <a:avLst/>
            <a:gdLst/>
            <a:ahLst/>
            <a:cxnLst/>
            <a:rect r="r" b="b" t="t" l="l"/>
            <a:pathLst>
              <a:path h="801437" w="626921">
                <a:moveTo>
                  <a:pt x="0" y="0"/>
                </a:moveTo>
                <a:lnTo>
                  <a:pt x="626921" y="0"/>
                </a:lnTo>
                <a:lnTo>
                  <a:pt x="626921" y="801437"/>
                </a:lnTo>
                <a:lnTo>
                  <a:pt x="0" y="8014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24778" y="0"/>
            <a:ext cx="11038443" cy="10287000"/>
          </a:xfrm>
          <a:custGeom>
            <a:avLst/>
            <a:gdLst/>
            <a:ahLst/>
            <a:cxnLst/>
            <a:rect r="r" b="b" t="t" l="l"/>
            <a:pathLst>
              <a:path h="10287000" w="11038443">
                <a:moveTo>
                  <a:pt x="0" y="0"/>
                </a:moveTo>
                <a:lnTo>
                  <a:pt x="11038444" y="0"/>
                </a:lnTo>
                <a:lnTo>
                  <a:pt x="1103844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661079" y="9485563"/>
            <a:ext cx="626921" cy="801437"/>
          </a:xfrm>
          <a:custGeom>
            <a:avLst/>
            <a:gdLst/>
            <a:ahLst/>
            <a:cxnLst/>
            <a:rect r="r" b="b" t="t" l="l"/>
            <a:pathLst>
              <a:path h="801437" w="626921">
                <a:moveTo>
                  <a:pt x="0" y="0"/>
                </a:moveTo>
                <a:lnTo>
                  <a:pt x="626921" y="0"/>
                </a:lnTo>
                <a:lnTo>
                  <a:pt x="626921" y="801437"/>
                </a:lnTo>
                <a:lnTo>
                  <a:pt x="0" y="8014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79833" y="0"/>
            <a:ext cx="10928334" cy="10287000"/>
          </a:xfrm>
          <a:custGeom>
            <a:avLst/>
            <a:gdLst/>
            <a:ahLst/>
            <a:cxnLst/>
            <a:rect r="r" b="b" t="t" l="l"/>
            <a:pathLst>
              <a:path h="10287000" w="10928334">
                <a:moveTo>
                  <a:pt x="0" y="0"/>
                </a:moveTo>
                <a:lnTo>
                  <a:pt x="10928334" y="0"/>
                </a:lnTo>
                <a:lnTo>
                  <a:pt x="1092833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77866" y="0"/>
            <a:ext cx="11532268" cy="10287000"/>
          </a:xfrm>
          <a:custGeom>
            <a:avLst/>
            <a:gdLst/>
            <a:ahLst/>
            <a:cxnLst/>
            <a:rect r="r" b="b" t="t" l="l"/>
            <a:pathLst>
              <a:path h="10287000" w="11532268">
                <a:moveTo>
                  <a:pt x="0" y="0"/>
                </a:moveTo>
                <a:lnTo>
                  <a:pt x="11532268" y="0"/>
                </a:lnTo>
                <a:lnTo>
                  <a:pt x="115322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661079" y="9485563"/>
            <a:ext cx="626921" cy="801437"/>
          </a:xfrm>
          <a:custGeom>
            <a:avLst/>
            <a:gdLst/>
            <a:ahLst/>
            <a:cxnLst/>
            <a:rect r="r" b="b" t="t" l="l"/>
            <a:pathLst>
              <a:path h="801437" w="626921">
                <a:moveTo>
                  <a:pt x="0" y="0"/>
                </a:moveTo>
                <a:lnTo>
                  <a:pt x="626921" y="0"/>
                </a:lnTo>
                <a:lnTo>
                  <a:pt x="626921" y="801437"/>
                </a:lnTo>
                <a:lnTo>
                  <a:pt x="0" y="801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3131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7661079" y="9485563"/>
            <a:ext cx="626921" cy="801437"/>
          </a:xfrm>
          <a:custGeom>
            <a:avLst/>
            <a:gdLst/>
            <a:ahLst/>
            <a:cxnLst/>
            <a:rect r="r" b="b" t="t" l="l"/>
            <a:pathLst>
              <a:path h="801437" w="626921">
                <a:moveTo>
                  <a:pt x="0" y="0"/>
                </a:moveTo>
                <a:lnTo>
                  <a:pt x="626921" y="0"/>
                </a:lnTo>
                <a:lnTo>
                  <a:pt x="626921" y="801437"/>
                </a:lnTo>
                <a:lnTo>
                  <a:pt x="0" y="8014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52444" y="0"/>
            <a:ext cx="10983113" cy="10287000"/>
          </a:xfrm>
          <a:custGeom>
            <a:avLst/>
            <a:gdLst/>
            <a:ahLst/>
            <a:cxnLst/>
            <a:rect r="r" b="b" t="t" l="l"/>
            <a:pathLst>
              <a:path h="10287000" w="10983113">
                <a:moveTo>
                  <a:pt x="0" y="0"/>
                </a:moveTo>
                <a:lnTo>
                  <a:pt x="10983112" y="0"/>
                </a:lnTo>
                <a:lnTo>
                  <a:pt x="1098311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DAF3vSImxbc</dc:identifier>
  <dcterms:modified xsi:type="dcterms:W3CDTF">2011-08-01T06:04:30Z</dcterms:modified>
  <cp:revision>1</cp:revision>
  <dc:title>LET'S EDUCATE OURSELVES- Kaarthigaipoo</dc:title>
</cp:coreProperties>
</file>