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14" Target="slides/slide5.xml" Type="http://schemas.openxmlformats.org/officeDocument/2006/relationships/slide"/><Relationship Id="rId15" Target="slides/slide6.xml" Type="http://schemas.openxmlformats.org/officeDocument/2006/relationships/slide"/><Relationship Id="rId16" Target="slides/slide7.xml" Type="http://schemas.openxmlformats.org/officeDocument/2006/relationships/slide"/><Relationship Id="rId17" Target="slides/slide8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59741" y="0"/>
            <a:ext cx="9368518" cy="10287000"/>
          </a:xfrm>
          <a:custGeom>
            <a:avLst/>
            <a:gdLst/>
            <a:ahLst/>
            <a:cxnLst/>
            <a:rect r="r" b="b" t="t" l="l"/>
            <a:pathLst>
              <a:path h="10287000" w="9368518">
                <a:moveTo>
                  <a:pt x="0" y="0"/>
                </a:moveTo>
                <a:lnTo>
                  <a:pt x="9368518" y="0"/>
                </a:lnTo>
                <a:lnTo>
                  <a:pt x="93685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64111" y="0"/>
            <a:ext cx="10959778" cy="10287000"/>
          </a:xfrm>
          <a:custGeom>
            <a:avLst/>
            <a:gdLst/>
            <a:ahLst/>
            <a:cxnLst/>
            <a:rect r="r" b="b" t="t" l="l"/>
            <a:pathLst>
              <a:path h="10287000" w="10959778">
                <a:moveTo>
                  <a:pt x="0" y="0"/>
                </a:moveTo>
                <a:lnTo>
                  <a:pt x="10959778" y="0"/>
                </a:lnTo>
                <a:lnTo>
                  <a:pt x="1095977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39276" y="0"/>
            <a:ext cx="10266670" cy="10287000"/>
          </a:xfrm>
          <a:custGeom>
            <a:avLst/>
            <a:gdLst/>
            <a:ahLst/>
            <a:cxnLst/>
            <a:rect r="r" b="b" t="t" l="l"/>
            <a:pathLst>
              <a:path h="10287000" w="10266670">
                <a:moveTo>
                  <a:pt x="0" y="0"/>
                </a:moveTo>
                <a:lnTo>
                  <a:pt x="10266670" y="0"/>
                </a:lnTo>
                <a:lnTo>
                  <a:pt x="102666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10665" y="0"/>
            <a:ext cx="10266670" cy="10287000"/>
          </a:xfrm>
          <a:custGeom>
            <a:avLst/>
            <a:gdLst/>
            <a:ahLst/>
            <a:cxnLst/>
            <a:rect r="r" b="b" t="t" l="l"/>
            <a:pathLst>
              <a:path h="10287000" w="10266670">
                <a:moveTo>
                  <a:pt x="0" y="0"/>
                </a:moveTo>
                <a:lnTo>
                  <a:pt x="10266670" y="0"/>
                </a:lnTo>
                <a:lnTo>
                  <a:pt x="102666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10665" y="0"/>
            <a:ext cx="10216037" cy="10287000"/>
          </a:xfrm>
          <a:custGeom>
            <a:avLst/>
            <a:gdLst/>
            <a:ahLst/>
            <a:cxnLst/>
            <a:rect r="r" b="b" t="t" l="l"/>
            <a:pathLst>
              <a:path h="10287000" w="10216037">
                <a:moveTo>
                  <a:pt x="0" y="0"/>
                </a:moveTo>
                <a:lnTo>
                  <a:pt x="10216037" y="0"/>
                </a:lnTo>
                <a:lnTo>
                  <a:pt x="1021603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49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25659" y="0"/>
            <a:ext cx="10266670" cy="10287000"/>
          </a:xfrm>
          <a:custGeom>
            <a:avLst/>
            <a:gdLst/>
            <a:ahLst/>
            <a:cxnLst/>
            <a:rect r="r" b="b" t="t" l="l"/>
            <a:pathLst>
              <a:path h="10287000" w="10266670">
                <a:moveTo>
                  <a:pt x="0" y="0"/>
                </a:moveTo>
                <a:lnTo>
                  <a:pt x="10266670" y="0"/>
                </a:lnTo>
                <a:lnTo>
                  <a:pt x="102666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87136" y="0"/>
            <a:ext cx="10913729" cy="10287000"/>
          </a:xfrm>
          <a:custGeom>
            <a:avLst/>
            <a:gdLst/>
            <a:ahLst/>
            <a:cxnLst/>
            <a:rect r="r" b="b" t="t" l="l"/>
            <a:pathLst>
              <a:path h="10287000" w="10913729">
                <a:moveTo>
                  <a:pt x="0" y="0"/>
                </a:moveTo>
                <a:lnTo>
                  <a:pt x="10913728" y="0"/>
                </a:lnTo>
                <a:lnTo>
                  <a:pt x="1091372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0000">
                <a:alpha val="100000"/>
              </a:srgbClr>
            </a:gs>
            <a:gs pos="100000">
              <a:srgbClr val="C8911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460264" y="0"/>
            <a:ext cx="11367473" cy="10287000"/>
          </a:xfrm>
          <a:custGeom>
            <a:avLst/>
            <a:gdLst/>
            <a:ahLst/>
            <a:cxnLst/>
            <a:rect r="r" b="b" t="t" l="l"/>
            <a:pathLst>
              <a:path h="10287000" w="11367473">
                <a:moveTo>
                  <a:pt x="0" y="0"/>
                </a:moveTo>
                <a:lnTo>
                  <a:pt x="11367472" y="0"/>
                </a:lnTo>
                <a:lnTo>
                  <a:pt x="113674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661079" y="9485563"/>
            <a:ext cx="626921" cy="801437"/>
          </a:xfrm>
          <a:custGeom>
            <a:avLst/>
            <a:gdLst/>
            <a:ahLst/>
            <a:cxnLst/>
            <a:rect r="r" b="b" t="t" l="l"/>
            <a:pathLst>
              <a:path h="801437" w="626921">
                <a:moveTo>
                  <a:pt x="0" y="0"/>
                </a:moveTo>
                <a:lnTo>
                  <a:pt x="626921" y="0"/>
                </a:lnTo>
                <a:lnTo>
                  <a:pt x="626921" y="801437"/>
                </a:lnTo>
                <a:lnTo>
                  <a:pt x="0" y="80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DAF3vu_fzww</dc:identifier>
  <dcterms:modified xsi:type="dcterms:W3CDTF">2011-08-01T06:04:30Z</dcterms:modified>
  <cp:revision>1</cp:revision>
  <dc:title>LET'S EDUCATE OURSELVES- TAMIL LANGUAGE</dc:title>
</cp:coreProperties>
</file>